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8"/>
  </p:notesMasterIdLst>
  <p:handoutMasterIdLst>
    <p:handoutMasterId r:id="rId29"/>
  </p:handoutMasterIdLst>
  <p:sldIdLst>
    <p:sldId id="411" r:id="rId5"/>
    <p:sldId id="412" r:id="rId6"/>
    <p:sldId id="256" r:id="rId7"/>
    <p:sldId id="396" r:id="rId8"/>
    <p:sldId id="397" r:id="rId9"/>
    <p:sldId id="400" r:id="rId10"/>
    <p:sldId id="399" r:id="rId11"/>
    <p:sldId id="395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3" r:id="rId23"/>
    <p:sldId id="414" r:id="rId24"/>
    <p:sldId id="415" r:id="rId25"/>
    <p:sldId id="416" r:id="rId26"/>
    <p:sldId id="274" r:id="rId27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0" autoAdjust="0"/>
    <p:restoredTop sz="95033" autoAdjust="0"/>
  </p:normalViewPr>
  <p:slideViewPr>
    <p:cSldViewPr snapToGrid="0" snapToObjects="1">
      <p:cViewPr varScale="1">
        <p:scale>
          <a:sx n="67" d="100"/>
          <a:sy n="67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27/04/2025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27/04/2025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AF439-E9BC-8421-94AE-183C52E6C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284E6DD-1698-C77F-575F-875694B8B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26BBDB-4B79-B5B4-CD39-B191F59D6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6754D41-410E-9222-62FF-DEF556DF4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38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4F46A-EC95-1DB9-0620-25AEBF80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B90119D-5B5D-39B3-87E3-70036B34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71D5BD6-0A8F-150F-AF5F-8F9658530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5DCF6C7-8142-3589-DE83-B87F42069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0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5598C-850E-9E3B-7C24-F0946826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BE2C62B-7592-D4A5-4DC1-B220B7272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A2EBE98-EA8A-8114-6787-1D7A052BD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14CA25B-5A0D-4E98-CDD5-E92EE406F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453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29475-AE93-5593-E8F6-C50D00600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0735D3C-0253-BF35-D39B-42530C182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36AE9CE-0587-74A5-DE5A-EA929C9E8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8F92647-3840-05C2-9CB6-7BB6B7A48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56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3C75-F26D-5B89-DCCD-E46AAE61F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29BB657-D0A7-7D7D-7B35-F191B16CC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C3B2CE-A040-2D38-A0BA-1F5037DC9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F9FF2B5-B1C2-4C41-ABAC-46E6ACAFB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10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6E054-64B3-26F4-4FD4-F8AEBA0C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071FF9F-73D0-5C13-FB0D-9AEB40B9C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F1EB589-7D30-C8C7-903C-97821CEE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9037975-6B07-6B89-5644-EAEF55777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783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7890-0B7E-A7CE-76D3-CEC921DA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A227EAC-F3D4-DDDD-15F0-478050620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1E8225A-5173-6989-0367-89F142AA6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5C4ACC4-FD21-4068-7497-91BC04717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9448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1D7E7-B645-6AE8-CF0A-28099F8E3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7FE0672-1CEF-5DB6-34EC-6EEE93438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420013-308D-962E-819B-FC20C354C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790DD17-924F-CF1A-44B2-5FA9611EFE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52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C8298-8D47-B2B5-55B1-AE84E4D6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4A27CCC-81F0-EEB6-792E-2EB8014C2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EEE31D8-2439-AB43-B552-763CC9EB6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3AD77C4-DFFB-DF37-32F4-E8AA098F8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108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6E64-502A-B5CF-4B53-044FA1EC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2B7B630-ED76-6FF6-5713-0CF1499A1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BD1E812-3183-202C-967F-32C03F7D5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2DB0236-F1BA-E561-EEEA-0B0DC2D4D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996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1D693-E33A-CDF1-816F-AEC2A3405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AC43D04-6A8A-D511-F9A8-762A36404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76AACA7-CDC6-9CAE-5C55-EC2F66E0D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3037209-BDE8-E01A-5426-884E104F7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46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257F1-B5F6-9272-F5B2-29F00D87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41648A0-E516-F74A-8685-EB059CFC9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2A87C19-B92A-2039-6800-255CD0AC6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3592B54-2070-8E8B-0BFF-2A36DED06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307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6C929-683E-39C8-6CB2-8171684C8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340FFB3-D73E-2391-73ED-A7D93EF5F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5C3727-1250-AB5C-EADE-37A94AA14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91A9897-0FD5-B71F-7492-37E8FEF1D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451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6313B-AC36-338F-893B-50E672BF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F0DE1D0-13BD-B24E-2B7C-C18568375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9B34D56-E934-E48A-7DFE-0A2A7B395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94D6BD6-C1E2-72DF-8155-B9687BB95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305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4DAB7-EC5A-AE44-FE53-C21E5861E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CCD7520-E60A-8699-E641-2E402EDD9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F4CFADC-0897-CEF8-0912-6CE78E70F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FB4FBF9-B15B-6A9B-1264-B728A6E5D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308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EC87-DC29-70C4-85E8-D8BA84FE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BB6AD08-111F-E53E-41B2-6CA1C2221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2AE4D2-618F-97A2-272F-6AB87BA9B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30798BE-894A-F46B-C242-A727629BC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3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AB3D7-31F6-E5D0-1F53-A368698CA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8698FBA-019F-4A02-53D7-E8AB175E8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3226B9-4E04-E5A4-CC37-CCAD5B73E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66D08C3-CE54-3EF9-4EBF-A4439BE0B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770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E7410-512C-FFAE-47D8-3CDBA9A02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7405B2E-1D59-59A7-5BDF-A63843289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25E5158-DE09-7E8D-130D-8C0EC4E52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8F325B0-E0F3-A439-899A-7FCE75E93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50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66214-A376-1E5B-B55D-5159E1CD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C4FAF53-D52E-73A7-CEBA-7BC33F544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60AF4B-0F27-5FA2-B4D3-BACAD4F21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B812326-1F38-737A-B01B-5CFE96186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19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AD385-DEC0-0011-31F5-AC81AA544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EA1D9EB-AC29-EF32-C1BB-B168CA753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9F9AD0-D839-DC8A-085A-2595F1451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97B53D3-101F-A81E-70E6-6B0671C386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117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11CB-7D60-AFD2-A713-CC9F4F2F2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F2864C3-B56A-D2B5-5F1D-B9D893ABA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052F4C8-ABD5-4166-19A2-A4F2FB2AB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2343234-7C65-1B0C-E69F-D4D89C2318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18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27/04/2025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3sI33lrrxg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2047-556E-5DC1-EF2F-29DB645EB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99DAB68-C0E7-FAD6-E205-50E869FC2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D9D08D-E2F6-FE5A-3139-7453A6B97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Youtube-</a:t>
            </a:r>
            <a:r>
              <a:rPr lang="pt-BR" dirty="0">
                <a:hlinkClick r:id="rId4"/>
              </a:rPr>
              <a:t>https://www.youtube.com/watch?v=3sI33lrrxgU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EE63B5-E785-24A3-ACA3-601E76EDC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75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682C-4D90-4DEE-0F45-A1165C047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399DC15-804B-04E4-EB96-9E442E2DB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C48A3C-33F2-E9E4-5CEE-A22493AD5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4AE63D-B440-7002-8D25-58975AD6F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2C23C1-4F91-A716-2CDF-D03D0AC8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"/>
            <a:ext cx="12362413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3A5B0-8FC7-57E6-C900-9AECDC13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BE13584-5597-0CFA-0525-7545251D3C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FF8EA9-116F-4209-5A61-CFE890051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D2F20D-6EAF-E62E-3AF3-B7C06179C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B1C5A6-7720-86D0-8E19-3C3E7E3D8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608" y="10"/>
            <a:ext cx="12287215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1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EFFCA-69F4-7FAD-566A-FFEC9989E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3A9E4A13-F52D-5776-A5E5-1B11AD635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B89445-36E6-5CAA-63EA-AFE0D730C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08BD6D-FB84-874A-4A3C-E2B3B3BFE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E165D1-5E59-57CC-4E53-2FE0348E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" y="10"/>
            <a:ext cx="12187850" cy="68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2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22FE4-D603-0442-1EC2-941C6160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5D6D58E-7AAC-DF7A-1760-AA36FDEC87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5BC7FA-75ED-2370-96C4-FFF5018DF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61E934-85BA-D837-29F0-66D19C02B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02C615-23EA-81F1-B71E-143A5C7F5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6664"/>
            <a:ext cx="12192000" cy="70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0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F0180-7D83-7241-3BC8-15D7B8221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AC664AB-63D8-E9CE-9652-DB86A704D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0F5C50-34B7-909F-6508-BD7065E69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0138EE-6D51-7C41-223D-6823D42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93A428-5446-4F37-C05E-BDB79C47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6" y="10"/>
            <a:ext cx="12172954" cy="68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1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52310-D689-D3A2-F182-A4FDD3BDC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8351625-BED0-DAF3-32FC-08719654D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D20AF7-159F-5B80-7934-173CB2D93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F1CA19-BAA1-05E3-69E8-3DCEC1B9E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8593F8-5AE5-5DC9-E9BD-415D7B719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" y="10"/>
            <a:ext cx="12191980" cy="686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26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73CB-2925-D7B5-56DC-CC9FE3973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80099DD-C914-B923-73AE-64E163F9B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21AA5D-4952-752A-4B0D-49283DFAF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0FDDFC-04D8-8808-0893-96919AA8C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34BC4D-B0B3-C66A-0F34-4FA29928D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8" y="10"/>
            <a:ext cx="12191980" cy="68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8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ADD29-D49E-F7D5-E8DE-5C040C78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EC8E03F-7D38-DBB2-1EFE-12F8E3519A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17C2DF-A444-BE03-83BD-C338F52E9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BD16E5-E365-CF8F-F578-24744CD52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6B49C3-6690-6EBF-D381-A2DDAB82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22" y="10"/>
            <a:ext cx="12203843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74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54858-9285-165A-658B-29068C45E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B93D33C-D72D-972C-2238-E76880F78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9E9E39-1B19-5865-7FC2-3C89CC0F0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96CB20-B4F5-E5D4-C40F-DAC1D3402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46CCDA-38B2-EA56-3DD9-A6B4D2496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" y="-1"/>
            <a:ext cx="12161501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A304D-BC09-E0C4-8B90-A123FC95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4FA5265-6F23-1D4E-2287-92A091B997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E28486-CAE0-8782-441D-69E8CE874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121574-DBBB-D6FF-3B5C-81E098C4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A273B7-BFF4-06D8-5593-460C06DAF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4" y="10"/>
            <a:ext cx="12175486" cy="68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91BA7-2E33-8E1F-0ED6-39242316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9217098-3324-CA6E-8F56-87B280DB1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46272F-85AE-CA4E-70A3-7E2D9666C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Responder quiz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37CB35-60DC-4DD5-23F4-3FA0736F1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280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377A0-39EF-2364-8D8B-74F84D689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CC284C3-20E2-D715-7E35-7795247DA4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3F15B7-2EA3-DE89-1F8F-D5D1C72AE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FC48B9-3722-524C-1CF9-E2C5B3C6D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CA441F-F3BC-E994-5EC2-CB620725D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8094"/>
            <a:ext cx="12191959" cy="68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2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6033-9E9C-26BA-53C1-A4A2490C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12CA5F1-7C20-3C0D-E258-EEA2E6DF9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7DA9C9-5C33-9693-80D5-5E7462F9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D60EE1-AEE4-CDD6-23B2-B58D53794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075444-87C1-B689-BB17-2AD59B303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10"/>
            <a:ext cx="12246392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6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EC7C0-021E-54A6-B3EA-6E3CEB76C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072765A9-9ECA-28FE-691C-6DB1AF19C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076186-F158-B3BB-53B5-93F029687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6ACDFD-1A7C-679F-5146-D655F3A3B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972D98C-3889-C181-B219-1D0DF7EE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" y="10"/>
            <a:ext cx="12176725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7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Recapitulando aula anterior com For e </a:t>
            </a:r>
            <a:r>
              <a:rPr lang="pt-BR" dirty="0" err="1"/>
              <a:t>while</a:t>
            </a:r>
            <a:r>
              <a:rPr lang="pt-BR" dirty="0"/>
              <a:t> – Modulo 8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6FF18-4E1F-9F76-FF06-DA872544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E89FE0C-E2CF-C51A-B7D1-51A8CED1A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011DAC-ACAF-BF75-5143-2260B7578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F3E665-16A2-1A21-2ABF-BEBF1EF96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Imagem 7" descr="Texto">
            <a:extLst>
              <a:ext uri="{FF2B5EF4-FFF2-40B4-BE49-F238E27FC236}">
                <a16:creationId xmlns:a16="http://schemas.microsoft.com/office/drawing/2014/main" id="{47EE4CB0-5DD2-667D-A795-82D08CB6E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" y="10"/>
            <a:ext cx="1219198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5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8AD2-B07D-9087-92E7-73351062D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9EC3D63-3639-DDD5-63E1-8EE737FF8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5D9812-C45C-2680-460E-ACBC6D7FF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54DE1F-DD1A-98C6-E5F2-7808A07AE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 descr="Tela de celular com aplicativo aberto">
            <a:extLst>
              <a:ext uri="{FF2B5EF4-FFF2-40B4-BE49-F238E27FC236}">
                <a16:creationId xmlns:a16="http://schemas.microsoft.com/office/drawing/2014/main" id="{C3BDF973-3E10-9C68-2C1B-014754147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" y="11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4D5D-DDF0-314E-24FF-1BE1D7134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88087A0-AF48-C658-F296-B0ACDACCA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ED4F05-7A85-68FC-6E01-FF47CCC15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C2F0E1-DC98-61EE-00FC-B8D8C1AC0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 descr="Texto">
            <a:extLst>
              <a:ext uri="{FF2B5EF4-FFF2-40B4-BE49-F238E27FC236}">
                <a16:creationId xmlns:a16="http://schemas.microsoft.com/office/drawing/2014/main" id="{0CDDB8F7-508B-12A2-DAFC-D8786F95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" y="10"/>
            <a:ext cx="1219198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20C2D-8ADF-4BD9-D617-2C649B68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A8B7710-78EC-3692-5953-95F5CAE15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0AB855-92AD-B05A-B010-9466DE71E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DCC28C-8A04-D07E-FDD8-6EDE30142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 descr="Texto">
            <a:extLst>
              <a:ext uri="{FF2B5EF4-FFF2-40B4-BE49-F238E27FC236}">
                <a16:creationId xmlns:a16="http://schemas.microsoft.com/office/drawing/2014/main" id="{2DE722FD-77F3-F0FF-E246-EF24D6DE7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" y="10"/>
            <a:ext cx="1219198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6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2CFC1-BB3B-5C30-C73E-BCB4A8C9A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CD90267-9184-A7A9-19BC-5CEAF19BE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1C52B26-A0AC-4B80-91AA-3E357BA1A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3DE108-0310-B35E-85B7-C28F1B15D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7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552D-EF06-B336-1509-2B5CA385D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A122A51-EA66-CD1E-D863-B4FE52C3C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D012BA-9055-BB08-366F-AE27717D1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Atividades praticas – Modulo 9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F583B7-586B-2518-E449-81DC9FB1E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07E8CE1-9DF1-4523-67CA-A1F424AA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12145"/>
            <a:ext cx="12191959" cy="68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06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1501</TotalTime>
  <Words>214</Words>
  <Application>Microsoft Office PowerPoint</Application>
  <PresentationFormat>Widescreen</PresentationFormat>
  <Paragraphs>69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Celestial</vt:lpstr>
      <vt:lpstr>Youtube-https://www.youtube.com/watch?v=3sI33lrrxgU</vt:lpstr>
      <vt:lpstr>Responder quiz</vt:lpstr>
      <vt:lpstr>Recapitulando aula anterior com For e while – Modulo 8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Atividades praticas – Modulo 9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13</cp:revision>
  <dcterms:created xsi:type="dcterms:W3CDTF">2025-03-05T19:26:57Z</dcterms:created>
  <dcterms:modified xsi:type="dcterms:W3CDTF">2025-04-27T19:50:28Z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